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4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1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49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7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1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0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6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9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37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0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5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C093-044E-458D-91F6-EA884D9F1DA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1CCE-DEA4-41D4-8BF5-7CFA8E547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964" y="277091"/>
            <a:ext cx="2272145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利益相反がない場合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7345" y="1219200"/>
            <a:ext cx="5417127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4800" dirty="0" smtClean="0"/>
              <a:t>利益相反開示事項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88727" y="277091"/>
            <a:ext cx="184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JAD-COI</a:t>
            </a:r>
            <a:r>
              <a:rPr kumimoji="1" lang="ja-JP" altLang="en-US" dirty="0" smtClean="0"/>
              <a:t>　様式 １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41418" y="2145920"/>
            <a:ext cx="4322618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800" dirty="0" smtClean="0"/>
              <a:t>所属　：　□□病院　薬剤部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筆頭発表者　：　○○○○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0655" y="3768436"/>
            <a:ext cx="703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</a:rPr>
              <a:t>私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は本演題に発表に関連して、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rgbClr val="FF0000"/>
                </a:solidFill>
              </a:rPr>
              <a:t>開示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すべき利益相反はありません。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21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964" y="277091"/>
            <a:ext cx="2272145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利益相反がある場合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7345" y="1219200"/>
            <a:ext cx="5417127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4800" dirty="0" smtClean="0"/>
              <a:t>利益相反開示事項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88727" y="277091"/>
            <a:ext cx="184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JAD-COI</a:t>
            </a:r>
            <a:r>
              <a:rPr kumimoji="1" lang="ja-JP" altLang="en-US" dirty="0" smtClean="0"/>
              <a:t>　様式 ２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41418" y="2145920"/>
            <a:ext cx="4322618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800" dirty="0" smtClean="0"/>
              <a:t>所属　：　□□病院　薬剤部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筆頭発表者　：　○○○○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56853" y="3519055"/>
            <a:ext cx="70381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私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は本演題に発表に関連して、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開示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すべき利益相反は以下の通りです。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83326" y="4922829"/>
            <a:ext cx="6227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講演料　：　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××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製薬、　●●製薬、　△△社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研究費　：　</a:t>
            </a:r>
            <a:r>
              <a:rPr kumimoji="1" lang="en-US" altLang="zh-TW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kumimoji="1" lang="zh-TW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　●●製薬、　△△</a:t>
            </a:r>
            <a:r>
              <a:rPr kumimoji="1" lang="zh-TW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</a:t>
            </a:r>
            <a:endParaRPr kumimoji="1" lang="zh-TW" altLang="en-US" sz="2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61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129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HGP創英角ｺﾞｼｯｸUB</vt:lpstr>
      <vt:lpstr>Arial</vt:lpstr>
      <vt:lpstr>Tw Cen MT</vt:lpstr>
      <vt:lpstr>Office テーマ</vt:lpstr>
      <vt:lpstr>PowerPoint プレゼンテーション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TMG1912-2763B</dc:creator>
  <cp:lastModifiedBy>TMG1912-2763B</cp:lastModifiedBy>
  <cp:revision>2</cp:revision>
  <dcterms:created xsi:type="dcterms:W3CDTF">2022-03-09T01:18:59Z</dcterms:created>
  <dcterms:modified xsi:type="dcterms:W3CDTF">2022-03-09T01:29:45Z</dcterms:modified>
</cp:coreProperties>
</file>